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87" r:id="rId21"/>
  </p:sldIdLst>
  <p:sldSz cx="9144000" cy="5143500" type="screen16x9"/>
  <p:notesSz cx="6858000" cy="9144000"/>
  <p:embeddedFontLst>
    <p:embeddedFont>
      <p:font typeface="Mulish" panose="020B0604020202020204" charset="-52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orient="horz" pos="3061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B7G+ivwYdJSuacdnJgbkivULh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228" y="114"/>
      </p:cViewPr>
      <p:guideLst>
        <p:guide orient="horz" pos="1620"/>
        <p:guide pos="2880"/>
        <p:guide orient="horz" pos="3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/>
          <p:nvPr/>
        </p:nvSpPr>
        <p:spPr>
          <a:xfrm rot="-5400000">
            <a:off x="-1185300" y="2764350"/>
            <a:ext cx="3621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" sz="2500" b="1" i="0" u="none" strike="noStrike" cap="none">
                <a:solidFill>
                  <a:srgbClr val="002771"/>
                </a:solidFill>
                <a:latin typeface="Mulish"/>
                <a:ea typeface="Mulish"/>
                <a:cs typeface="Mulish"/>
                <a:sym typeface="Mulish"/>
              </a:rPr>
              <a:t>НОВАЯ КОЛЛЕКЦИЯ</a:t>
            </a:r>
            <a:endParaRPr sz="2500" b="1" i="0" u="none" strike="noStrike" cap="none">
              <a:solidFill>
                <a:srgbClr val="00277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/>
          <p:nvPr/>
        </p:nvSpPr>
        <p:spPr>
          <a:xfrm rot="-5400000">
            <a:off x="-1003800" y="2868750"/>
            <a:ext cx="333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" sz="3000" b="1" i="0" u="none" strike="noStrike" cap="none">
                <a:solidFill>
                  <a:srgbClr val="002771"/>
                </a:solidFill>
                <a:latin typeface="Mulish"/>
                <a:ea typeface="Mulish"/>
                <a:cs typeface="Mulish"/>
                <a:sym typeface="Mulish"/>
              </a:rPr>
              <a:t>ЦОР IPR SMART</a:t>
            </a:r>
            <a:endParaRPr sz="3000" b="1" i="0" u="none" strike="noStrike" cap="none">
              <a:solidFill>
                <a:srgbClr val="00277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 txBox="1"/>
          <p:nvPr/>
        </p:nvSpPr>
        <p:spPr>
          <a:xfrm rot="-5400000">
            <a:off x="-965400" y="2830350"/>
            <a:ext cx="3336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ru" sz="3500" b="1" i="0" u="none" strike="noStrike" cap="none">
                <a:solidFill>
                  <a:srgbClr val="002771"/>
                </a:solidFill>
                <a:latin typeface="Mulish"/>
                <a:ea typeface="Mulish"/>
                <a:cs typeface="Mulish"/>
                <a:sym typeface="Mulish"/>
              </a:rPr>
              <a:t>ТЕКСТ</a:t>
            </a:r>
            <a:endParaRPr sz="3500" b="1" i="0" u="none" strike="noStrike" cap="none">
              <a:solidFill>
                <a:srgbClr val="00277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/>
        </p:nvSpPr>
        <p:spPr>
          <a:xfrm rot="-5400000">
            <a:off x="-965400" y="2830350"/>
            <a:ext cx="3336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ru" sz="3500" b="1" i="0" u="none" strike="noStrike" cap="none">
                <a:solidFill>
                  <a:srgbClr val="002771"/>
                </a:solidFill>
                <a:latin typeface="Mulish"/>
                <a:ea typeface="Mulish"/>
                <a:cs typeface="Mulish"/>
                <a:sym typeface="Mulish"/>
              </a:rPr>
              <a:t>ТЕКСТ</a:t>
            </a:r>
            <a:endParaRPr sz="3500" b="1" i="0" u="none" strike="noStrike" cap="none">
              <a:solidFill>
                <a:srgbClr val="00277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/>
        </p:nvSpPr>
        <p:spPr>
          <a:xfrm rot="-5400000">
            <a:off x="-965400" y="2830350"/>
            <a:ext cx="3336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ru" sz="3500" b="1" i="0" u="none" strike="noStrike" cap="none">
                <a:solidFill>
                  <a:srgbClr val="002771"/>
                </a:solidFill>
                <a:latin typeface="Mulish"/>
                <a:ea typeface="Mulish"/>
                <a:cs typeface="Mulish"/>
                <a:sym typeface="Mulish"/>
              </a:rPr>
              <a:t>ОТЗЫВЫ</a:t>
            </a:r>
            <a:endParaRPr sz="3500" b="1" i="0" u="none" strike="noStrike" cap="none">
              <a:solidFill>
                <a:srgbClr val="00277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/>
        </p:nvSpPr>
        <p:spPr>
          <a:xfrm rot="-5400000">
            <a:off x="-965400" y="2830350"/>
            <a:ext cx="3336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ru" sz="3500" b="1" i="0" u="none" strike="noStrike" cap="none">
                <a:solidFill>
                  <a:srgbClr val="002771"/>
                </a:solidFill>
                <a:latin typeface="Mulish"/>
                <a:ea typeface="Mulish"/>
                <a:cs typeface="Mulish"/>
                <a:sym typeface="Mulish"/>
              </a:rPr>
              <a:t>IPR SMART</a:t>
            </a:r>
            <a:endParaRPr sz="3500" b="1" i="0" u="none" strike="noStrike" cap="none">
              <a:solidFill>
                <a:srgbClr val="00277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/>
        </p:nvSpPr>
        <p:spPr>
          <a:xfrm rot="-5400000">
            <a:off x="-988500" y="2853450"/>
            <a:ext cx="3336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" sz="3200" b="1" i="0" u="none" strike="noStrike" cap="none">
                <a:solidFill>
                  <a:srgbClr val="002771"/>
                </a:solidFill>
                <a:latin typeface="Mulish"/>
                <a:ea typeface="Mulish"/>
                <a:cs typeface="Mulish"/>
                <a:sym typeface="Mulish"/>
              </a:rPr>
              <a:t>О ПЛАТФОРМЕ</a:t>
            </a:r>
            <a:endParaRPr sz="3200" b="1" i="0" u="none" strike="noStrike" cap="none">
              <a:solidFill>
                <a:srgbClr val="00277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 txBox="1"/>
          <p:nvPr/>
        </p:nvSpPr>
        <p:spPr>
          <a:xfrm rot="-5400000">
            <a:off x="-965400" y="2830350"/>
            <a:ext cx="3336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ru" sz="3500" b="1" i="0" u="none" strike="noStrike" cap="none">
                <a:solidFill>
                  <a:srgbClr val="002771"/>
                </a:solidFill>
                <a:latin typeface="Mulish"/>
                <a:ea typeface="Mulish"/>
                <a:cs typeface="Mulish"/>
                <a:sym typeface="Mulish"/>
              </a:rPr>
              <a:t>КОНТЕНТ</a:t>
            </a:r>
            <a:endParaRPr sz="3500" b="1" i="0" u="none" strike="noStrike" cap="none">
              <a:solidFill>
                <a:srgbClr val="00277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 txBox="1"/>
          <p:nvPr/>
        </p:nvSpPr>
        <p:spPr>
          <a:xfrm rot="-5400000">
            <a:off x="-965400" y="2830350"/>
            <a:ext cx="3336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ru" sz="3500" b="1" i="0" u="none" strike="noStrike" cap="none">
                <a:solidFill>
                  <a:srgbClr val="002771"/>
                </a:solidFill>
                <a:latin typeface="Mulish"/>
                <a:ea typeface="Mulish"/>
                <a:cs typeface="Mulish"/>
                <a:sym typeface="Mulish"/>
              </a:rPr>
              <a:t>КОНТЕНТ</a:t>
            </a:r>
            <a:endParaRPr sz="3500" b="1" i="0" u="none" strike="noStrike" cap="none">
              <a:solidFill>
                <a:srgbClr val="00277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</Words>
  <Application>Microsoft Office PowerPoint</Application>
  <PresentationFormat>Экран (16:9)</PresentationFormat>
  <Paragraphs>9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Mulish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IPR</dc:creator>
  <cp:lastModifiedBy>IPR</cp:lastModifiedBy>
  <cp:revision>2</cp:revision>
  <dcterms:modified xsi:type="dcterms:W3CDTF">2023-06-08T12:14:45Z</dcterms:modified>
</cp:coreProperties>
</file>